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B99CB-9D8F-44E7-A3D7-2D46D197A78E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2D050-4B72-49B2-A715-6C31C03E9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072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D050-4B72-49B2-A715-6C31C03E9AA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03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D050-4B72-49B2-A715-6C31C03E9AA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685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D050-4B72-49B2-A715-6C31C03E9AA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87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8AC0-24C1-48A6-B3AF-BF48747395AA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7E20-2C25-42D3-ACC8-544FD70E7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0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8AC0-24C1-48A6-B3AF-BF48747395AA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7E20-2C25-42D3-ACC8-544FD70E7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66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8AC0-24C1-48A6-B3AF-BF48747395AA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7E20-2C25-42D3-ACC8-544FD70E7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8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8AC0-24C1-48A6-B3AF-BF48747395AA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7E20-2C25-42D3-ACC8-544FD70E7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24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8AC0-24C1-48A6-B3AF-BF48747395AA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7E20-2C25-42D3-ACC8-544FD70E7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47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8AC0-24C1-48A6-B3AF-BF48747395AA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7E20-2C25-42D3-ACC8-544FD70E7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87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8AC0-24C1-48A6-B3AF-BF48747395AA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7E20-2C25-42D3-ACC8-544FD70E7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041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8AC0-24C1-48A6-B3AF-BF48747395AA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7E20-2C25-42D3-ACC8-544FD70E7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19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8AC0-24C1-48A6-B3AF-BF48747395AA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7E20-2C25-42D3-ACC8-544FD70E7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28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8AC0-24C1-48A6-B3AF-BF48747395AA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7E20-2C25-42D3-ACC8-544FD70E7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64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8AC0-24C1-48A6-B3AF-BF48747395AA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7E20-2C25-42D3-ACC8-544FD70E7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5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58AC0-24C1-48A6-B3AF-BF48747395AA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57E20-2C25-42D3-ACC8-544FD70E7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14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180" y="1772816"/>
            <a:ext cx="2970083" cy="4480477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228600">
              <a:schemeClr val="accent2">
                <a:lumMod val="60000"/>
                <a:lumOff val="40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79512" y="332656"/>
            <a:ext cx="63337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Aparajita" pitchFamily="34" charset="0"/>
              </a:rPr>
              <a:t>Нина Васильевна Кудряшова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  <a:cs typeface="Aparajit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7824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-15400" y="1584054"/>
            <a:ext cx="577273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ГЕРОЙ СОЦИАЛИСТИЧЕСКОГО ТРУДА,</a:t>
            </a:r>
          </a:p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ПЕРВЫЙ СЕКРЕТАРЬ ДМИТРОВСКОГО </a:t>
            </a:r>
          </a:p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ГК КПСС, ПОЧЕТНЫЙ ГРАЖДАНИН </a:t>
            </a:r>
          </a:p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ГОРОДА ДМИТРОВА</a:t>
            </a:r>
          </a:p>
          <a:p>
            <a:pPr algn="ctr"/>
            <a:endParaRPr lang="ru-RU" sz="2200" b="1" dirty="0">
              <a:solidFill>
                <a:schemeClr val="accent1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03.09.1927г.-22.06.2014г.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00192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420335" y="6386266"/>
            <a:ext cx="6303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взято из материалов фонда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личного происхождения №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284 , архивного отдела)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089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50"/>
            <a:ext cx="9144000" cy="6883250"/>
          </a:xfrm>
          <a:ln w="57150">
            <a:solidFill>
              <a:schemeClr val="accent2">
                <a:lumMod val="40000"/>
                <a:lumOff val="6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1733550" cy="2583180"/>
          </a:xfrm>
          <a:prstGeom prst="rect">
            <a:avLst/>
          </a:prstGeom>
          <a:effectLst>
            <a:glow rad="101600">
              <a:schemeClr val="accent4">
                <a:lumMod val="75000"/>
                <a:alpha val="6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2524863" y="356354"/>
            <a:ext cx="679966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Умерла  Нина Васильевна Кудряшова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22 июня 2014 года.</a:t>
            </a:r>
          </a:p>
          <a:p>
            <a:pPr algn="ctr"/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До последних дней  она занималась общественной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работой в президиуме совета  старейшин,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помогала району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воим богатым организаторским опытом,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д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ельными предложениями.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Нина  Васильевна  навсегда  останется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 наших сердцах, славной  истории </a:t>
            </a:r>
          </a:p>
          <a:p>
            <a:pPr algn="ctr"/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Дмитровской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земли.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162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37" y="24974"/>
            <a:ext cx="9144000" cy="6858000"/>
          </a:xfrm>
          <a:ln w="57150">
            <a:solidFill>
              <a:schemeClr val="accent2">
                <a:lumMod val="40000"/>
                <a:lumOff val="6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67" y="332656"/>
            <a:ext cx="2787091" cy="3931920"/>
          </a:xfrm>
          <a:prstGeom prst="rect">
            <a:avLst/>
          </a:prstGeom>
          <a:effectLst>
            <a:glow rad="228600">
              <a:schemeClr val="accent4">
                <a:lumMod val="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3059832" y="236513"/>
            <a:ext cx="608416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Родилась  03  сентября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1927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года в деревне</a:t>
            </a:r>
          </a:p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Орево  Дмитровского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района </a:t>
            </a: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Московской области.</a:t>
            </a:r>
          </a:p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Четырнадцатилетней  девчонкой  Нина Васильевна </a:t>
            </a:r>
          </a:p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н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ачала  трудится на колхозных  полях, </a:t>
            </a:r>
          </a:p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торфоразработках.</a:t>
            </a:r>
          </a:p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Восемь лет занимала сложный, ответственный </a:t>
            </a:r>
          </a:p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пост первого секретаря Дмитровского </a:t>
            </a:r>
          </a:p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горкома партии.</a:t>
            </a:r>
          </a:p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Личным примером, своим  авторитетом  вдохновляла</a:t>
            </a:r>
          </a:p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д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митровчан, на трудовые свершения.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74" y="4264576"/>
            <a:ext cx="3090672" cy="2022653"/>
          </a:xfrm>
          <a:prstGeom prst="rect">
            <a:avLst/>
          </a:prstGeom>
          <a:effectLst>
            <a:glow rad="228600">
              <a:schemeClr val="accent4">
                <a:lumMod val="75000"/>
                <a:alpha val="40000"/>
              </a:schemeClr>
            </a:glow>
          </a:effectLst>
        </p:spPr>
      </p:pic>
      <p:sp>
        <p:nvSpPr>
          <p:cNvPr id="15" name="TextBox 14"/>
          <p:cNvSpPr txBox="1"/>
          <p:nvPr/>
        </p:nvSpPr>
        <p:spPr>
          <a:xfrm>
            <a:off x="1115616" y="6487641"/>
            <a:ext cx="6362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(взято из материалов </a:t>
            </a:r>
            <a:r>
              <a:rPr lang="ru-RU" sz="1400" dirty="0">
                <a:solidFill>
                  <a:srgbClr val="4F81BD">
                    <a:lumMod val="50000"/>
                  </a:srgbClr>
                </a:solidFill>
              </a:rPr>
              <a:t>личного происхождения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фонда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№ 284 , архивного отдела)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59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ln w="57150">
            <a:solidFill>
              <a:schemeClr val="accent2">
                <a:lumMod val="40000"/>
                <a:lumOff val="6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5"/>
            <a:ext cx="2520794" cy="4079971"/>
          </a:xfrm>
          <a:prstGeom prst="rect">
            <a:avLst/>
          </a:prstGeom>
          <a:effectLst>
            <a:glow rad="228600">
              <a:schemeClr val="accent4">
                <a:lumMod val="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2825531" y="85849"/>
            <a:ext cx="628986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1973 году, за большие успехи,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достигнутые во  Всесоюзном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оревновании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по увеличению производства  зерна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 другой продукции  земледелия, Дмитровский  район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стал победителем, а Нина  Васильевна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получила  высокое звание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Героя  Социалистического Труда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 вручением ордена Ленина и золотой медали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«Серп и Молот»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933056"/>
            <a:ext cx="3384376" cy="2458902"/>
          </a:xfrm>
          <a:prstGeom prst="rect">
            <a:avLst/>
          </a:prstGeom>
          <a:effectLst>
            <a:glow rad="228600">
              <a:schemeClr val="accent4">
                <a:lumMod val="75000"/>
                <a:alpha val="40000"/>
              </a:schemeClr>
            </a:glo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403648" y="6461326"/>
            <a:ext cx="71159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(взято из материалов фонда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личного происхождения №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284 , архивного отдела)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17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ln w="57150">
            <a:solidFill>
              <a:schemeClr val="accent2">
                <a:lumMod val="40000"/>
                <a:lumOff val="6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3134"/>
            <a:ext cx="7632848" cy="5381148"/>
          </a:xfrm>
          <a:prstGeom prst="rect">
            <a:avLst/>
          </a:prstGeom>
          <a:effectLst>
            <a:glow rad="228600">
              <a:schemeClr val="accent4">
                <a:lumMod val="60000"/>
                <a:lumOff val="40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547664" y="6381328"/>
            <a:ext cx="6696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(взято из материалов фонда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личного происхождения №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284 , архивного отдела)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799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" y="9427"/>
            <a:ext cx="9144000" cy="6858000"/>
          </a:xfrm>
          <a:ln w="57150">
            <a:solidFill>
              <a:schemeClr val="accent2">
                <a:lumMod val="40000"/>
                <a:lumOff val="6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615093" y="188640"/>
            <a:ext cx="760496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Диплом  Н.В Кудряшовой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за выдающиеся заслуги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перед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городом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Дмитровом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 Дмитровским районом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 в связи с присвоением звания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«Почетный гражданин города Дмитрова»</a:t>
            </a:r>
          </a:p>
          <a:p>
            <a:pPr algn="ctr"/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43" y="1612829"/>
            <a:ext cx="6509602" cy="4554158"/>
          </a:xfrm>
          <a:prstGeom prst="rect">
            <a:avLst/>
          </a:prstGeom>
          <a:effectLst>
            <a:glow rad="101600">
              <a:schemeClr val="accent4">
                <a:lumMod val="75000"/>
                <a:alpha val="6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1403648" y="6378330"/>
            <a:ext cx="69416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(взято из материалов фонда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личного происхождения №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284 , архивного отдела)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011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4" y="3200"/>
            <a:ext cx="9144000" cy="6854800"/>
          </a:xfrm>
          <a:ln w="57150">
            <a:solidFill>
              <a:schemeClr val="accent2">
                <a:lumMod val="40000"/>
                <a:lumOff val="6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890804" y="44624"/>
            <a:ext cx="698477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Нина Васильевна Кудряшова награждена: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-    орденами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: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Орден «Трудового красного знамени» – 1971 год, Орден «Ленина» -1973 год,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«Знак почета»</a:t>
            </a:r>
          </a:p>
          <a:p>
            <a:pPr marL="457200" indent="-457200">
              <a:buFontTx/>
              <a:buChar char="-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медалями: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«Герой социалистического труда» – 1973 год;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«Серп и молот»;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«За достигнутые успехи в развитии народного хозяйства СССР»;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«30 лет победы в  ВОВ  1941-1945 год »;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« За  доблестный  труд»;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« Ветеран труда»;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« В память  800-летия Москвы»;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«За доблестный труд.  В ознаменование 100-  летия  со дня  рождения 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В.И. Ленина»;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«850-лет Дмитров»;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«За трудовую доблесть»;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«Москва 850»;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«Почетный гражданин Дмитров».</a:t>
            </a:r>
          </a:p>
          <a:p>
            <a:pPr marL="457200" indent="-457200">
              <a:buFontTx/>
              <a:buChar char="-"/>
            </a:pP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188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84" y="0"/>
            <a:ext cx="9144000" cy="6882706"/>
          </a:xfrm>
          <a:ln w="57150">
            <a:solidFill>
              <a:schemeClr val="accent2">
                <a:lumMod val="40000"/>
                <a:lumOff val="6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" y="188361"/>
            <a:ext cx="2598834" cy="1683237"/>
          </a:xfrm>
          <a:prstGeom prst="rect">
            <a:avLst/>
          </a:prstGeom>
          <a:effectLst>
            <a:glow rad="101600">
              <a:schemeClr val="accent4">
                <a:lumMod val="75000"/>
                <a:alpha val="6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17409"/>
            <a:ext cx="2304256" cy="1612443"/>
          </a:xfrm>
          <a:prstGeom prst="rect">
            <a:avLst/>
          </a:prstGeom>
          <a:effectLst>
            <a:glow rad="101600">
              <a:schemeClr val="accent4">
                <a:lumMod val="60000"/>
                <a:lumOff val="40000"/>
                <a:alpha val="60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" y="2223718"/>
            <a:ext cx="2272784" cy="1631515"/>
          </a:xfrm>
          <a:prstGeom prst="rect">
            <a:avLst/>
          </a:prstGeom>
          <a:effectLst>
            <a:glow rad="101600">
              <a:schemeClr val="accent4">
                <a:lumMod val="75000"/>
                <a:alpha val="6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19775"/>
            <a:ext cx="2272288" cy="1610078"/>
          </a:xfrm>
          <a:prstGeom prst="rect">
            <a:avLst/>
          </a:prstGeom>
          <a:effectLst>
            <a:glow rad="101600">
              <a:schemeClr val="accent4">
                <a:lumMod val="75000"/>
                <a:alpha val="6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402822"/>
            <a:ext cx="4674847" cy="1436151"/>
          </a:xfrm>
          <a:prstGeom prst="rect">
            <a:avLst/>
          </a:prstGeom>
          <a:effectLst>
            <a:glow rad="101600">
              <a:schemeClr val="accent4">
                <a:lumMod val="75000"/>
                <a:alpha val="6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403" y="4260547"/>
            <a:ext cx="2085605" cy="1572943"/>
          </a:xfrm>
          <a:prstGeom prst="rect">
            <a:avLst/>
          </a:prstGeom>
          <a:effectLst>
            <a:glow rad="101600">
              <a:schemeClr val="accent4">
                <a:lumMod val="75000"/>
                <a:alpha val="6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208427"/>
            <a:ext cx="2227389" cy="1625063"/>
          </a:xfrm>
          <a:prstGeom prst="rect">
            <a:avLst/>
          </a:prstGeom>
          <a:effectLst>
            <a:glow rad="101600">
              <a:schemeClr val="accent4">
                <a:lumMod val="75000"/>
                <a:alpha val="60000"/>
              </a:schemeClr>
            </a:glo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690583" y="6401344"/>
            <a:ext cx="6404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(взято из материалов фонда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личного происхождения №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284 , архивного отдела)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ln w="57150">
            <a:solidFill>
              <a:schemeClr val="accent2">
                <a:lumMod val="40000"/>
                <a:lumOff val="6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-56276" y="188640"/>
            <a:ext cx="86773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Коллективная фотография Н.В. Кудряшовой на праздник  День Победы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 Первым секретарем Горкома Партии  В.А.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Новоселовым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,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д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иректором ОПХ  «Ермолино»  В.И  Беспахотным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08320" y="6401346"/>
            <a:ext cx="67536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(взято из материалов фонда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личного происхождения №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284 , архивного отдела)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320" y="1628800"/>
            <a:ext cx="6100877" cy="4396435"/>
          </a:xfrm>
          <a:prstGeom prst="rect">
            <a:avLst/>
          </a:prstGeom>
          <a:ln w="57150">
            <a:noFill/>
          </a:ln>
          <a:effectLst>
            <a:glow rad="101600">
              <a:schemeClr val="accent4">
                <a:lumMod val="75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78420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50"/>
            <a:ext cx="9144000" cy="6883250"/>
          </a:xfrm>
          <a:ln w="57150">
            <a:solidFill>
              <a:schemeClr val="accent2">
                <a:lumMod val="40000"/>
                <a:lumOff val="6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6763"/>
            <a:ext cx="6048672" cy="4226490"/>
          </a:xfrm>
          <a:prstGeom prst="rect">
            <a:avLst/>
          </a:prstGeom>
          <a:effectLst>
            <a:glow rad="101600">
              <a:schemeClr val="accent4">
                <a:lumMod val="75000"/>
                <a:alpha val="6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1619672" y="6354507"/>
            <a:ext cx="65845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(взято из материалов фонда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личного происхождения №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284 , архивного отдела)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9318" y="257345"/>
            <a:ext cx="80377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Коллективная фотография Н.В. Кудряшовой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с Главой Дмитровского муниципального района В.В. Гавриловым 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 ветеранами Дмитровского муниципального района.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3296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459</Words>
  <Application>Microsoft Office PowerPoint</Application>
  <PresentationFormat>Экран (4:3)</PresentationFormat>
  <Paragraphs>79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Воронина Наталья Анатольевна</dc:creator>
  <cp:lastModifiedBy>Зелинская Анна Павловна</cp:lastModifiedBy>
  <cp:revision>37</cp:revision>
  <dcterms:created xsi:type="dcterms:W3CDTF">2020-08-17T06:22:38Z</dcterms:created>
  <dcterms:modified xsi:type="dcterms:W3CDTF">2020-08-18T07:16:01Z</dcterms:modified>
</cp:coreProperties>
</file>